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89" r:id="rId2"/>
    <p:sldId id="257" r:id="rId3"/>
    <p:sldId id="258" r:id="rId4"/>
    <p:sldId id="288" r:id="rId5"/>
    <p:sldId id="270" r:id="rId6"/>
    <p:sldId id="269" r:id="rId7"/>
    <p:sldId id="268" r:id="rId8"/>
    <p:sldId id="267" r:id="rId9"/>
    <p:sldId id="259" r:id="rId10"/>
    <p:sldId id="261" r:id="rId11"/>
    <p:sldId id="265" r:id="rId12"/>
    <p:sldId id="264" r:id="rId13"/>
    <p:sldId id="262" r:id="rId14"/>
    <p:sldId id="263" r:id="rId15"/>
    <p:sldId id="26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5" r:id="rId32"/>
    <p:sldId id="287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29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0148-64AB-43DF-95D3-29E0E0ED1C92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43D117B-D37B-4569-9939-15E6214F0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44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0148-64AB-43DF-95D3-29E0E0ED1C92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43D117B-D37B-4569-9939-15E6214F0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26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0148-64AB-43DF-95D3-29E0E0ED1C92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43D117B-D37B-4569-9939-15E6214F0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13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0148-64AB-43DF-95D3-29E0E0ED1C92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43D117B-D37B-4569-9939-15E6214F09E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6492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0148-64AB-43DF-95D3-29E0E0ED1C92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43D117B-D37B-4569-9939-15E6214F0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8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0148-64AB-43DF-95D3-29E0E0ED1C92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D117B-D37B-4569-9939-15E6214F0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83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0148-64AB-43DF-95D3-29E0E0ED1C92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D117B-D37B-4569-9939-15E6214F0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0148-64AB-43DF-95D3-29E0E0ED1C92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D117B-D37B-4569-9939-15E6214F0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8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14C0148-64AB-43DF-95D3-29E0E0ED1C92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43D117B-D37B-4569-9939-15E6214F0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41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0148-64AB-43DF-95D3-29E0E0ED1C92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D117B-D37B-4569-9939-15E6214F0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5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0148-64AB-43DF-95D3-29E0E0ED1C92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43D117B-D37B-4569-9939-15E6214F0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1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0148-64AB-43DF-95D3-29E0E0ED1C92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D117B-D37B-4569-9939-15E6214F0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16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0148-64AB-43DF-95D3-29E0E0ED1C92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D117B-D37B-4569-9939-15E6214F0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65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0148-64AB-43DF-95D3-29E0E0ED1C92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D117B-D37B-4569-9939-15E6214F0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0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0148-64AB-43DF-95D3-29E0E0ED1C92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D117B-D37B-4569-9939-15E6214F0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0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0148-64AB-43DF-95D3-29E0E0ED1C92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D117B-D37B-4569-9939-15E6214F0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0148-64AB-43DF-95D3-29E0E0ED1C92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D117B-D37B-4569-9939-15E6214F0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93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C0148-64AB-43DF-95D3-29E0E0ED1C92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D117B-D37B-4569-9939-15E6214F0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685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8648C2-598D-A782-5CE1-FEE98DF3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61" cy="555480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Book Antiqua" panose="02040602050305030304" pitchFamily="18" charset="0"/>
              </a:rPr>
              <a:t>EDA PRESENTATION BY GROUP : 1</a:t>
            </a:r>
            <a:br>
              <a:rPr lang="en-US" b="1" dirty="0">
                <a:latin typeface="Book Antiqua" panose="02040602050305030304" pitchFamily="18" charset="0"/>
              </a:rPr>
            </a:br>
            <a:r>
              <a:rPr lang="en-US" b="1" dirty="0">
                <a:latin typeface="Book Antiqua" panose="02040602050305030304" pitchFamily="18" charset="0"/>
              </a:rPr>
              <a:t/>
            </a:r>
            <a:br>
              <a:rPr lang="en-US" b="1" dirty="0">
                <a:latin typeface="Book Antiqua" panose="02040602050305030304" pitchFamily="18" charset="0"/>
              </a:rPr>
            </a:br>
            <a:r>
              <a:rPr lang="en-US" b="1" dirty="0">
                <a:latin typeface="Book Antiqua" panose="02040602050305030304" pitchFamily="18" charset="0"/>
              </a:rPr>
              <a:t/>
            </a:r>
            <a:br>
              <a:rPr lang="en-US" b="1" dirty="0">
                <a:latin typeface="Book Antiqua" panose="02040602050305030304" pitchFamily="18" charset="0"/>
              </a:rPr>
            </a:br>
            <a:r>
              <a:rPr lang="en-US" b="1" dirty="0">
                <a:latin typeface="Book Antiqua" panose="02040602050305030304" pitchFamily="18" charset="0"/>
              </a:rPr>
              <a:t>Mr.Mullagiri Pavan RohithGandhi</a:t>
            </a:r>
            <a:br>
              <a:rPr lang="en-US" b="1" dirty="0">
                <a:latin typeface="Book Antiqua" panose="02040602050305030304" pitchFamily="18" charset="0"/>
              </a:rPr>
            </a:br>
            <a:r>
              <a:rPr lang="en-US" b="1" dirty="0">
                <a:latin typeface="Book Antiqua" panose="02040602050305030304" pitchFamily="18" charset="0"/>
              </a:rPr>
              <a:t>Miss.Boddam Sathvika</a:t>
            </a:r>
            <a:br>
              <a:rPr lang="en-US" b="1" dirty="0">
                <a:latin typeface="Book Antiqua" panose="02040602050305030304" pitchFamily="18" charset="0"/>
              </a:rPr>
            </a:br>
            <a:r>
              <a:rPr lang="en-US" b="1" dirty="0">
                <a:latin typeface="Book Antiqua" panose="02040602050305030304" pitchFamily="18" charset="0"/>
              </a:rPr>
              <a:t>Mr.Nikhil Vilas </a:t>
            </a:r>
            <a:r>
              <a:rPr lang="en-US" b="1" dirty="0" err="1" smtClean="0">
                <a:latin typeface="Book Antiqua" panose="02040602050305030304" pitchFamily="18" charset="0"/>
              </a:rPr>
              <a:t>Patil</a:t>
            </a:r>
            <a:r>
              <a:rPr lang="en-US" b="1" dirty="0">
                <a:latin typeface="Book Antiqua" panose="02040602050305030304" pitchFamily="18" charset="0"/>
              </a:rPr>
              <a:t/>
            </a:r>
            <a:br>
              <a:rPr lang="en-US" b="1" dirty="0">
                <a:latin typeface="Book Antiqua" panose="02040602050305030304" pitchFamily="18" charset="0"/>
              </a:rPr>
            </a:br>
            <a:r>
              <a:rPr lang="en-US" b="1" dirty="0">
                <a:latin typeface="Book Antiqua" panose="02040602050305030304" pitchFamily="18" charset="0"/>
              </a:rPr>
              <a:t>Mr.Jayesh Kuwar</a:t>
            </a:r>
            <a:br>
              <a:rPr lang="en-US" b="1" dirty="0">
                <a:latin typeface="Book Antiqua" panose="02040602050305030304" pitchFamily="18" charset="0"/>
              </a:rPr>
            </a:br>
            <a:r>
              <a:rPr lang="en-US" b="1" dirty="0">
                <a:latin typeface="Book Antiqua" panose="02040602050305030304" pitchFamily="18" charset="0"/>
              </a:rPr>
              <a:t>Mrs.Shraddha Jadhav</a:t>
            </a:r>
            <a:br>
              <a:rPr lang="en-US" b="1" dirty="0">
                <a:latin typeface="Book Antiqua" panose="02040602050305030304" pitchFamily="18" charset="0"/>
              </a:rPr>
            </a:br>
            <a:r>
              <a:rPr lang="en-US" b="1" dirty="0" err="1" smtClean="0">
                <a:latin typeface="Book Antiqua" panose="02040602050305030304" pitchFamily="18" charset="0"/>
              </a:rPr>
              <a:t>Mr.Karan</a:t>
            </a:r>
            <a:r>
              <a:rPr lang="en-US" b="1" dirty="0" smtClean="0">
                <a:latin typeface="Book Antiqua" panose="02040602050305030304" pitchFamily="18" charset="0"/>
              </a:rPr>
              <a:t> </a:t>
            </a:r>
            <a:r>
              <a:rPr lang="en-US" b="1" dirty="0" err="1" smtClean="0">
                <a:latin typeface="Book Antiqua" panose="02040602050305030304" pitchFamily="18" charset="0"/>
              </a:rPr>
              <a:t>Kalange</a:t>
            </a:r>
            <a:r>
              <a:rPr lang="en-US" b="1" dirty="0" smtClean="0">
                <a:latin typeface="Book Antiqua" panose="02040602050305030304" pitchFamily="18" charset="0"/>
              </a:rPr>
              <a:t> </a:t>
            </a:r>
            <a:r>
              <a:rPr lang="en-US" b="1" dirty="0">
                <a:latin typeface="Book Antiqua" panose="02040602050305030304" pitchFamily="18" charset="0"/>
              </a:rPr>
              <a:t/>
            </a:r>
            <a:br>
              <a:rPr lang="en-US" b="1" dirty="0">
                <a:latin typeface="Book Antiqua" panose="02040602050305030304" pitchFamily="18" charset="0"/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01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31C39C3-BAA5-3125-9C28-70A4F0CE2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583096"/>
            <a:ext cx="10174287" cy="6149008"/>
          </a:xfrm>
        </p:spPr>
      </p:pic>
    </p:spTree>
    <p:extLst>
      <p:ext uri="{BB962C8B-B14F-4D97-AF65-F5344CB8AC3E}">
        <p14:creationId xmlns:p14="http://schemas.microsoft.com/office/powerpoint/2010/main" val="3767556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B05830-D8DC-4D3D-B5BA-AB856A985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5CFAC57-FBD9-88A3-89BB-65416F8E3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78296"/>
            <a:ext cx="10292479" cy="6427304"/>
          </a:xfrm>
        </p:spPr>
      </p:pic>
    </p:spTree>
    <p:extLst>
      <p:ext uri="{BB962C8B-B14F-4D97-AF65-F5344CB8AC3E}">
        <p14:creationId xmlns:p14="http://schemas.microsoft.com/office/powerpoint/2010/main" val="913648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900DE8-88D0-3D85-1F40-C97D6E3F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F0787D8-F7D9-5508-7567-DA113C988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44557"/>
            <a:ext cx="10345488" cy="6268277"/>
          </a:xfrm>
        </p:spPr>
      </p:pic>
    </p:spTree>
    <p:extLst>
      <p:ext uri="{BB962C8B-B14F-4D97-AF65-F5344CB8AC3E}">
        <p14:creationId xmlns:p14="http://schemas.microsoft.com/office/powerpoint/2010/main" val="1289114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78366A-31F6-A772-65CC-AACEE1C25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561526" flipH="1" flipV="1">
            <a:off x="9343955" y="812964"/>
            <a:ext cx="1520342" cy="145063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095B735-6A6B-9DF2-CDB4-C9225F385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74" y="596347"/>
            <a:ext cx="9283870" cy="6082748"/>
          </a:xfrm>
        </p:spPr>
      </p:pic>
    </p:spTree>
    <p:extLst>
      <p:ext uri="{BB962C8B-B14F-4D97-AF65-F5344CB8AC3E}">
        <p14:creationId xmlns:p14="http://schemas.microsoft.com/office/powerpoint/2010/main" val="882183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F91AF3-3C26-0105-7EC3-BFBAD8F8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2E97B06-BDA2-CA70-E24B-5CDE2057F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21" y="516836"/>
            <a:ext cx="9061465" cy="6016486"/>
          </a:xfrm>
        </p:spPr>
      </p:pic>
    </p:spTree>
    <p:extLst>
      <p:ext uri="{BB962C8B-B14F-4D97-AF65-F5344CB8AC3E}">
        <p14:creationId xmlns:p14="http://schemas.microsoft.com/office/powerpoint/2010/main" val="2938614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7572C0-61B4-5EE0-09F6-3CE97D57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57211"/>
          </a:xfrm>
        </p:spPr>
        <p:txBody>
          <a:bodyPr>
            <a:normAutofit fontScale="90000"/>
          </a:bodyPr>
          <a:lstStyle/>
          <a:p>
            <a:r>
              <a:rPr lang="en-US" dirty="0"/>
              <a:t>Average of Categorical Variables VS Co2 Emission.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C86D438E-303A-0363-7CDD-AD5557D65B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052" y="557212"/>
            <a:ext cx="11502887" cy="630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163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8B0053-6401-B658-87B4-68555169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B5E7012-7059-F7DD-8AA5-C3D11D0E2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" y="443948"/>
            <a:ext cx="10721009" cy="6414052"/>
          </a:xfrm>
        </p:spPr>
      </p:pic>
    </p:spTree>
    <p:extLst>
      <p:ext uri="{BB962C8B-B14F-4D97-AF65-F5344CB8AC3E}">
        <p14:creationId xmlns:p14="http://schemas.microsoft.com/office/powerpoint/2010/main" val="3806737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60D00C-A0F1-70EC-9631-DF53ACD0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27F45B1-AA70-78AC-194C-EE2AB39B5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596348"/>
            <a:ext cx="9894913" cy="5963478"/>
          </a:xfrm>
        </p:spPr>
      </p:pic>
    </p:spTree>
    <p:extLst>
      <p:ext uri="{BB962C8B-B14F-4D97-AF65-F5344CB8AC3E}">
        <p14:creationId xmlns:p14="http://schemas.microsoft.com/office/powerpoint/2010/main" val="482462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92D1EE-AF26-F887-433D-D9F9AE4F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36817E0-DFA4-7001-7846-79F98F071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622852"/>
            <a:ext cx="10424999" cy="6133610"/>
          </a:xfrm>
        </p:spPr>
      </p:pic>
    </p:spTree>
    <p:extLst>
      <p:ext uri="{BB962C8B-B14F-4D97-AF65-F5344CB8AC3E}">
        <p14:creationId xmlns:p14="http://schemas.microsoft.com/office/powerpoint/2010/main" val="105811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D12241-610D-B7CA-9228-448406AB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75600A6-672B-1C03-649E-773A623B5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583096"/>
            <a:ext cx="9881662" cy="6274904"/>
          </a:xfrm>
        </p:spPr>
      </p:pic>
    </p:spTree>
    <p:extLst>
      <p:ext uri="{BB962C8B-B14F-4D97-AF65-F5344CB8AC3E}">
        <p14:creationId xmlns:p14="http://schemas.microsoft.com/office/powerpoint/2010/main" val="4277572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BF4579-9AAB-1788-DFDF-931AFECF6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599"/>
            <a:ext cx="10515600" cy="1311965"/>
          </a:xfrm>
        </p:spPr>
        <p:txBody>
          <a:bodyPr/>
          <a:lstStyle/>
          <a:p>
            <a:r>
              <a:rPr lang="en-US" b="1" dirty="0">
                <a:latin typeface="Book Antiqua" panose="02040602050305030304" pitchFamily="18" charset="0"/>
              </a:rPr>
              <a:t>IMPORTING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1D07BC6-D788-073B-BC77-15FF8F236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9" y="1921564"/>
            <a:ext cx="11463130" cy="4936436"/>
          </a:xfrm>
        </p:spPr>
      </p:pic>
    </p:spTree>
    <p:extLst>
      <p:ext uri="{BB962C8B-B14F-4D97-AF65-F5344CB8AC3E}">
        <p14:creationId xmlns:p14="http://schemas.microsoft.com/office/powerpoint/2010/main" val="1218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131570-A398-C0A6-0844-D7E558B5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E01CEB5-A015-5955-833E-51FA81455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596348"/>
            <a:ext cx="10226218" cy="6261652"/>
          </a:xfrm>
        </p:spPr>
      </p:pic>
    </p:spTree>
    <p:extLst>
      <p:ext uri="{BB962C8B-B14F-4D97-AF65-F5344CB8AC3E}">
        <p14:creationId xmlns:p14="http://schemas.microsoft.com/office/powerpoint/2010/main" val="2485161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C706A3-0A41-DBE6-4C96-4745F3B7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895" y="-13252"/>
            <a:ext cx="11446565" cy="54927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Average of Top 10 Category Variables VS Co2_Emission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B256DA2B-9EE9-671D-848B-26669A5E94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5"/>
            <a:ext cx="12192000" cy="630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369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26C823-22BA-B6E9-BC26-956183901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C8CA526-4007-1D58-9EF3-B1C7AAC8B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622852"/>
            <a:ext cx="10994844" cy="6235148"/>
          </a:xfrm>
        </p:spPr>
      </p:pic>
    </p:spTree>
    <p:extLst>
      <p:ext uri="{BB962C8B-B14F-4D97-AF65-F5344CB8AC3E}">
        <p14:creationId xmlns:p14="http://schemas.microsoft.com/office/powerpoint/2010/main" val="966778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83EB30-3AC1-26E3-E28A-304DAD0A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C1636FF-BAD2-09E6-873B-7B1694947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7" y="622852"/>
            <a:ext cx="11167122" cy="6235148"/>
          </a:xfrm>
        </p:spPr>
      </p:pic>
    </p:spTree>
    <p:extLst>
      <p:ext uri="{BB962C8B-B14F-4D97-AF65-F5344CB8AC3E}">
        <p14:creationId xmlns:p14="http://schemas.microsoft.com/office/powerpoint/2010/main" val="2764149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964DF4-FA6D-FB77-2482-9EC6ADD3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868FB12-C376-C52C-4481-269C2E82C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43" y="609600"/>
            <a:ext cx="10941836" cy="6248400"/>
          </a:xfrm>
        </p:spPr>
      </p:pic>
    </p:spTree>
    <p:extLst>
      <p:ext uri="{BB962C8B-B14F-4D97-AF65-F5344CB8AC3E}">
        <p14:creationId xmlns:p14="http://schemas.microsoft.com/office/powerpoint/2010/main" val="1678116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CAE337-7CEA-7B7D-902F-9C42F905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A6746B7-3F7A-6ACF-D084-14B9A372F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7" y="596348"/>
            <a:ext cx="10164417" cy="6261652"/>
          </a:xfrm>
        </p:spPr>
      </p:pic>
    </p:spTree>
    <p:extLst>
      <p:ext uri="{BB962C8B-B14F-4D97-AF65-F5344CB8AC3E}">
        <p14:creationId xmlns:p14="http://schemas.microsoft.com/office/powerpoint/2010/main" val="2121720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ABF5CA-99BE-53F5-B3EA-42682811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A209BBE-9363-7E7C-4836-11AEF76F8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583096"/>
            <a:ext cx="11052313" cy="6274904"/>
          </a:xfrm>
        </p:spPr>
      </p:pic>
    </p:spTree>
    <p:extLst>
      <p:ext uri="{BB962C8B-B14F-4D97-AF65-F5344CB8AC3E}">
        <p14:creationId xmlns:p14="http://schemas.microsoft.com/office/powerpoint/2010/main" val="1462494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BD72D5-9588-376D-D86F-D10A59ED6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3591" y="700220"/>
            <a:ext cx="9613861" cy="1080938"/>
          </a:xfrm>
        </p:spPr>
        <p:txBody>
          <a:bodyPr/>
          <a:lstStyle/>
          <a:p>
            <a:r>
              <a:rPr lang="en-US" b="1" dirty="0">
                <a:latin typeface="Book Antiqua" panose="02040602050305030304" pitchFamily="18" charset="0"/>
              </a:rPr>
              <a:t>SKEW OF THE CO2 EMISSION.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BCE3E26-AC6C-A8C7-2C28-0077251D2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04" y="1961322"/>
            <a:ext cx="8945217" cy="4896678"/>
          </a:xfrm>
        </p:spPr>
      </p:pic>
    </p:spTree>
    <p:extLst>
      <p:ext uri="{BB962C8B-B14F-4D97-AF65-F5344CB8AC3E}">
        <p14:creationId xmlns:p14="http://schemas.microsoft.com/office/powerpoint/2010/main" val="4072018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D80A70-70BA-758E-6C36-7317C8A4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235" y="686968"/>
            <a:ext cx="9613861" cy="1080938"/>
          </a:xfrm>
        </p:spPr>
        <p:txBody>
          <a:bodyPr/>
          <a:lstStyle/>
          <a:p>
            <a:r>
              <a:rPr lang="en-US" b="1" dirty="0">
                <a:latin typeface="Book Antiqua" panose="02040602050305030304" pitchFamily="18" charset="0"/>
              </a:rPr>
              <a:t>OUTLIERS ON CO2_EMISSION.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6118C9D-13D0-7197-1299-CAB1D4BAE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5" y="1961322"/>
            <a:ext cx="9613860" cy="4896678"/>
          </a:xfrm>
        </p:spPr>
      </p:pic>
    </p:spTree>
    <p:extLst>
      <p:ext uri="{BB962C8B-B14F-4D97-AF65-F5344CB8AC3E}">
        <p14:creationId xmlns:p14="http://schemas.microsoft.com/office/powerpoint/2010/main" val="585373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5ED11E-2028-836C-09B4-190DB05E6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183" y="0"/>
            <a:ext cx="10515600" cy="62878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CORRELATION OF THE DATASET</a:t>
            </a:r>
            <a:r>
              <a:rPr lang="en-US" dirty="0"/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D003E422-EEFD-F945-8CAB-332D02352F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788"/>
            <a:ext cx="12192000" cy="622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849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7C1671-C9F3-C02A-CE52-B13457C53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53228"/>
            <a:ext cx="10294182" cy="1080938"/>
          </a:xfrm>
        </p:spPr>
        <p:txBody>
          <a:bodyPr/>
          <a:lstStyle/>
          <a:p>
            <a:r>
              <a:rPr lang="en-US" b="1" dirty="0">
                <a:latin typeface="Book Antiqua" panose="02040602050305030304" pitchFamily="18" charset="0"/>
              </a:rPr>
              <a:t>FETCHING INFORMATION FROM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DC9A6E4-192F-4EB0-073E-CAE840FC9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05" y="2336800"/>
            <a:ext cx="10164418" cy="4521200"/>
          </a:xfrm>
        </p:spPr>
      </p:pic>
    </p:spTree>
    <p:extLst>
      <p:ext uri="{BB962C8B-B14F-4D97-AF65-F5344CB8AC3E}">
        <p14:creationId xmlns:p14="http://schemas.microsoft.com/office/powerpoint/2010/main" val="333910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E550C9-6E43-1BED-371B-46342D0C1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282" y="-13252"/>
            <a:ext cx="2580861" cy="55721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HEATMAP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DF61A9DC-387A-6063-7831-19A0D42D02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57212"/>
            <a:ext cx="12192000" cy="630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559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349D88-A219-9DE9-CEF0-D2880F2CF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849"/>
          </a:xfrm>
        </p:spPr>
        <p:txBody>
          <a:bodyPr/>
          <a:lstStyle/>
          <a:p>
            <a:r>
              <a:rPr lang="en-US" b="1" dirty="0">
                <a:latin typeface="Book Antiqua" panose="02040602050305030304" pitchFamily="18" charset="0"/>
              </a:rPr>
              <a:t>CLUSTERING ON ELBOW METHOD.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2B0F5B34-7DEF-942B-7261-63554EA49C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53" y="1364974"/>
            <a:ext cx="11602276" cy="54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60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C0BCD1-E0AB-11AE-CC07-13E76437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53228"/>
            <a:ext cx="10522226" cy="86353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Book Antiqua" panose="02040602050305030304" pitchFamily="18" charset="0"/>
              </a:rPr>
              <a:t>COMPARISON BETWEEN CO2_EMISSION AND CLUSTER.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34" y="1781504"/>
            <a:ext cx="11429999" cy="5076496"/>
          </a:xfrm>
        </p:spPr>
      </p:pic>
    </p:spTree>
    <p:extLst>
      <p:ext uri="{BB962C8B-B14F-4D97-AF65-F5344CB8AC3E}">
        <p14:creationId xmlns:p14="http://schemas.microsoft.com/office/powerpoint/2010/main" val="4199517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Counts Of Each Cluster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0" y="1516597"/>
            <a:ext cx="11074975" cy="519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95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Top-10 makers from Cluster_1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5" y="3027872"/>
            <a:ext cx="11818480" cy="3830128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5" y="1526602"/>
            <a:ext cx="11818480" cy="1501270"/>
          </a:xfrm>
        </p:spPr>
      </p:pic>
    </p:spTree>
    <p:extLst>
      <p:ext uri="{BB962C8B-B14F-4D97-AF65-F5344CB8AC3E}">
        <p14:creationId xmlns:p14="http://schemas.microsoft.com/office/powerpoint/2010/main" val="3455102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Top-10 makers from </a:t>
            </a:r>
            <a:r>
              <a:rPr lang="en-US" dirty="0" smtClean="0"/>
              <a:t>Cluster_0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1" y="3105806"/>
            <a:ext cx="11568768" cy="3752193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25" y="1702676"/>
            <a:ext cx="11582974" cy="1403130"/>
          </a:xfrm>
        </p:spPr>
      </p:pic>
    </p:spTree>
    <p:extLst>
      <p:ext uri="{BB962C8B-B14F-4D97-AF65-F5344CB8AC3E}">
        <p14:creationId xmlns:p14="http://schemas.microsoft.com/office/powerpoint/2010/main" val="38871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Top-10 makers from </a:t>
            </a:r>
            <a:r>
              <a:rPr lang="en-US" dirty="0" smtClean="0"/>
              <a:t>Cluster_2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1" y="1480591"/>
            <a:ext cx="11182225" cy="134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0" y="2561529"/>
            <a:ext cx="11182225" cy="429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91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Top-10 makers from </a:t>
            </a:r>
            <a:r>
              <a:rPr lang="en-US" dirty="0" smtClean="0"/>
              <a:t>Cluster_3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06" y="1585565"/>
            <a:ext cx="10876108" cy="156985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06" y="2838304"/>
            <a:ext cx="10876108" cy="401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00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Building by using the train data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3" y="1560786"/>
            <a:ext cx="11332476" cy="5297214"/>
          </a:xfrm>
        </p:spPr>
      </p:pic>
    </p:spTree>
    <p:extLst>
      <p:ext uri="{BB962C8B-B14F-4D97-AF65-F5344CB8AC3E}">
        <p14:creationId xmlns:p14="http://schemas.microsoft.com/office/powerpoint/2010/main" val="3537138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Trained Data into Bagging &amp; Boosting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9" y="1608083"/>
            <a:ext cx="10925504" cy="4745420"/>
          </a:xfrm>
        </p:spPr>
      </p:pic>
    </p:spTree>
    <p:extLst>
      <p:ext uri="{BB962C8B-B14F-4D97-AF65-F5344CB8AC3E}">
        <p14:creationId xmlns:p14="http://schemas.microsoft.com/office/powerpoint/2010/main" val="965331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4B91DF-B8D3-607D-A2B9-F65CE2022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11353800" cy="1258956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DESCRIBING</a:t>
            </a:r>
            <a:r>
              <a:rPr lang="en-US" sz="3200" b="1" dirty="0"/>
              <a:t> THE NUMERICAL DATA AND CATEGORICAL DATA.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71A6F82-CE2B-6C67-E10C-19A30CA97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1" y="1987826"/>
            <a:ext cx="11145078" cy="4870174"/>
          </a:xfrm>
        </p:spPr>
      </p:pic>
    </p:spTree>
    <p:extLst>
      <p:ext uri="{BB962C8B-B14F-4D97-AF65-F5344CB8AC3E}">
        <p14:creationId xmlns:p14="http://schemas.microsoft.com/office/powerpoint/2010/main" val="4247390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&amp; Comparing The Models Efficiency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2" y="1627352"/>
            <a:ext cx="11474064" cy="4773448"/>
          </a:xfrm>
        </p:spPr>
      </p:pic>
    </p:spTree>
    <p:extLst>
      <p:ext uri="{BB962C8B-B14F-4D97-AF65-F5344CB8AC3E}">
        <p14:creationId xmlns:p14="http://schemas.microsoft.com/office/powerpoint/2010/main" val="4236797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 The Best Model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27" y="2648606"/>
            <a:ext cx="9613900" cy="3141283"/>
          </a:xfrm>
        </p:spPr>
      </p:pic>
    </p:spTree>
    <p:extLst>
      <p:ext uri="{BB962C8B-B14F-4D97-AF65-F5344CB8AC3E}">
        <p14:creationId xmlns:p14="http://schemas.microsoft.com/office/powerpoint/2010/main" val="1147779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the Predicted Values with Actual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4" y="1576551"/>
            <a:ext cx="10830910" cy="5281449"/>
          </a:xfrm>
        </p:spPr>
      </p:pic>
    </p:spTree>
    <p:extLst>
      <p:ext uri="{BB962C8B-B14F-4D97-AF65-F5344CB8AC3E}">
        <p14:creationId xmlns:p14="http://schemas.microsoft.com/office/powerpoint/2010/main" val="3677906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Predicted Values with Actual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6" y="1623848"/>
            <a:ext cx="10893972" cy="5234151"/>
          </a:xfrm>
        </p:spPr>
      </p:pic>
    </p:spTree>
    <p:extLst>
      <p:ext uri="{BB962C8B-B14F-4D97-AF65-F5344CB8AC3E}">
        <p14:creationId xmlns:p14="http://schemas.microsoft.com/office/powerpoint/2010/main" val="1867274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MLR Model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5" y="1655379"/>
            <a:ext cx="10900050" cy="5060731"/>
          </a:xfrm>
        </p:spPr>
      </p:pic>
    </p:spTree>
    <p:extLst>
      <p:ext uri="{BB962C8B-B14F-4D97-AF65-F5344CB8AC3E}">
        <p14:creationId xmlns:p14="http://schemas.microsoft.com/office/powerpoint/2010/main" val="1650396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the Predicted Values with Actual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0" y="1560786"/>
            <a:ext cx="10673255" cy="5297214"/>
          </a:xfrm>
        </p:spPr>
      </p:pic>
    </p:spTree>
    <p:extLst>
      <p:ext uri="{BB962C8B-B14F-4D97-AF65-F5344CB8AC3E}">
        <p14:creationId xmlns:p14="http://schemas.microsoft.com/office/powerpoint/2010/main" val="35685954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1" y="1708030"/>
            <a:ext cx="11214340" cy="5020574"/>
          </a:xfrm>
        </p:spPr>
      </p:pic>
    </p:spTree>
    <p:extLst>
      <p:ext uri="{BB962C8B-B14F-4D97-AF65-F5344CB8AC3E}">
        <p14:creationId xmlns:p14="http://schemas.microsoft.com/office/powerpoint/2010/main" val="2568513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34EAEE-4B7C-E7FE-8F09-53C4756B3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190" y="739976"/>
            <a:ext cx="10743053" cy="1080938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Book Antiqua" panose="0204060205030503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3271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9D088C-F975-5174-C7D2-3EAE4B4AB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53228"/>
            <a:ext cx="11237842" cy="86353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Book Antiqua" panose="02040602050305030304" pitchFamily="18" charset="0"/>
              </a:rPr>
              <a:t>COMPARISON BETWEEN CO2_EMISSION AND MAKE.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16765"/>
            <a:ext cx="10506232" cy="5241235"/>
          </a:xfrm>
        </p:spPr>
      </p:pic>
    </p:spTree>
    <p:extLst>
      <p:ext uri="{BB962C8B-B14F-4D97-AF65-F5344CB8AC3E}">
        <p14:creationId xmlns:p14="http://schemas.microsoft.com/office/powerpoint/2010/main" val="898536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B7748C-CA01-2059-2F28-F6B8BE96C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3228"/>
            <a:ext cx="11131825" cy="98280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Book Antiqua" panose="02040602050305030304" pitchFamily="18" charset="0"/>
              </a:rPr>
              <a:t>COMPARISON BETWEEN CO2_EMISSION AND VEHICLE_CLASS.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5" y="1736035"/>
            <a:ext cx="10658859" cy="5121965"/>
          </a:xfrm>
        </p:spPr>
      </p:pic>
    </p:spTree>
    <p:extLst>
      <p:ext uri="{BB962C8B-B14F-4D97-AF65-F5344CB8AC3E}">
        <p14:creationId xmlns:p14="http://schemas.microsoft.com/office/powerpoint/2010/main" val="3617169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D78AC9-19B4-1238-560F-CAA7CC06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53228"/>
            <a:ext cx="10734260" cy="108093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COMPARISON BETWEEN CO2_EMISSION AND ENGINE_SIZE.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41" y="1692820"/>
            <a:ext cx="11051628" cy="5165179"/>
          </a:xfrm>
        </p:spPr>
      </p:pic>
    </p:spTree>
    <p:extLst>
      <p:ext uri="{BB962C8B-B14F-4D97-AF65-F5344CB8AC3E}">
        <p14:creationId xmlns:p14="http://schemas.microsoft.com/office/powerpoint/2010/main" val="2987202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C7D170-8B34-B15F-8445-00E4AE560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753228"/>
            <a:ext cx="10469218" cy="108093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ook Antiqua" panose="02040602050305030304" pitchFamily="18" charset="0"/>
              </a:rPr>
              <a:t>COMPARISON BETWEEN CO2_EMISSION AND CYLINDERS</a:t>
            </a:r>
            <a:r>
              <a:rPr lang="en-US" dirty="0"/>
              <a:t>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8" y="1718442"/>
            <a:ext cx="11253112" cy="5281448"/>
          </a:xfrm>
        </p:spPr>
      </p:pic>
    </p:spTree>
    <p:extLst>
      <p:ext uri="{BB962C8B-B14F-4D97-AF65-F5344CB8AC3E}">
        <p14:creationId xmlns:p14="http://schemas.microsoft.com/office/powerpoint/2010/main" val="1624615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C8F766-D434-4E48-4D18-0669C43BC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79" y="0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AVERAGE OF TOP 10 CATEGORICAL VARIABLES</a:t>
            </a:r>
            <a:r>
              <a:rPr lang="en-US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46BC3F3B-6E63-FF2A-11D6-209D1F0897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75" y="649358"/>
            <a:ext cx="11370364" cy="620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63106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318</TotalTime>
  <Words>162</Words>
  <Application>Microsoft Office PowerPoint</Application>
  <PresentationFormat>Widescreen</PresentationFormat>
  <Paragraphs>32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Book Antiqua</vt:lpstr>
      <vt:lpstr>Trebuchet MS</vt:lpstr>
      <vt:lpstr>Berlin</vt:lpstr>
      <vt:lpstr>EDA PRESENTATION BY GROUP : 1   Mr.Mullagiri Pavan RohithGandhi Miss.Boddam Sathvika Mr.Nikhil Vilas Patil Mr.Jayesh Kuwar Mrs.Shraddha Jadhav Mr.Karan Kalange    </vt:lpstr>
      <vt:lpstr>IMPORTING DATASET</vt:lpstr>
      <vt:lpstr>FETCHING INFORMATION FROM DATASET</vt:lpstr>
      <vt:lpstr>DESCRIBING THE NUMERICAL DATA AND CATEGORICAL DATA.</vt:lpstr>
      <vt:lpstr>COMPARISON BETWEEN CO2_EMISSION AND MAKE.</vt:lpstr>
      <vt:lpstr>COMPARISON BETWEEN CO2_EMISSION AND VEHICLE_CLASS.</vt:lpstr>
      <vt:lpstr>COMPARISON BETWEEN CO2_EMISSION AND ENGINE_SIZE.</vt:lpstr>
      <vt:lpstr>COMPARISON BETWEEN CO2_EMISSION AND CYLINDERS.</vt:lpstr>
      <vt:lpstr>AVERAGE OF TOP 10 CATEGORICAL VARIABLES.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Average of Categorical Variables VS Co2 Emission.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Average of Top 10 Category Variables VS Co2_Emission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SKEW OF THE CO2 EMISSION.</vt:lpstr>
      <vt:lpstr>OUTLIERS ON CO2_EMISSION.</vt:lpstr>
      <vt:lpstr>CORRELATION OF THE DATASET.</vt:lpstr>
      <vt:lpstr>HEATMAP </vt:lpstr>
      <vt:lpstr>CLUSTERING ON ELBOW METHOD.</vt:lpstr>
      <vt:lpstr>COMPARISON BETWEEN CO2_EMISSION AND CLUSTER.</vt:lpstr>
      <vt:lpstr>Value Counts Of Each Cluster</vt:lpstr>
      <vt:lpstr>Top-10 makers from Cluster_1</vt:lpstr>
      <vt:lpstr>Top-10 makers from Cluster_0</vt:lpstr>
      <vt:lpstr>Top-10 makers from Cluster_2</vt:lpstr>
      <vt:lpstr>Top-10 makers from Cluster_3</vt:lpstr>
      <vt:lpstr>Model Building by using the train data</vt:lpstr>
      <vt:lpstr>Fitting Trained Data into Bagging &amp; Boosting</vt:lpstr>
      <vt:lpstr>Finding &amp; Comparing The Models Efficiency</vt:lpstr>
      <vt:lpstr>Found The Best Model</vt:lpstr>
      <vt:lpstr>Comparing the Predicted Values with Actual</vt:lpstr>
      <vt:lpstr>Comparing the Predicted Values with Actual</vt:lpstr>
      <vt:lpstr>MLR Model</vt:lpstr>
      <vt:lpstr>Comparing the Predicted Values with Actual</vt:lpstr>
      <vt:lpstr>Deployment 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PRESENTATION BY GROUP : 1   Mr.Mullagiri Pavan RohithGandhi Miss.Boddam Sathvika Mr.Nikhil Vilas Patil Miss.Pratibha Vadamodi Mr.Jayesh Kuwar Mrs.Shraddha Jadhav Mr.Karn</dc:title>
  <dc:creator>Admin</dc:creator>
  <cp:lastModifiedBy>Microsoft account</cp:lastModifiedBy>
  <cp:revision>10</cp:revision>
  <dcterms:created xsi:type="dcterms:W3CDTF">2023-10-29T13:16:37Z</dcterms:created>
  <dcterms:modified xsi:type="dcterms:W3CDTF">2023-11-17T13:41:29Z</dcterms:modified>
</cp:coreProperties>
</file>